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5" r:id="rId9"/>
    <p:sldId id="261" r:id="rId10"/>
    <p:sldId id="263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E442-E676-4C87-A1F5-2A801DCEC61D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CE31-9600-45A7-B35E-53D4CEF327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ly Cross\AppData\Local\Microsoft\Windows\Temporary Internet Files\Content.IE5\UA4KL2LM\MC9001124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066800"/>
            <a:ext cx="7101473" cy="4800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14400" y="1905000"/>
            <a:ext cx="1383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sz="4400" dirty="0" err="1"/>
              <a:t>miàn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oly Cross\AppData\Local\Microsoft\Windows\Temporary Internet Files\Content.IE5\LPAA7P35\MP9004388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399"/>
            <a:ext cx="7848600" cy="52398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152400"/>
            <a:ext cx="1042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cs-CZ" sz="4400" dirty="0" err="1"/>
              <a:t>chá</a:t>
            </a:r>
            <a:r>
              <a:rPr lang="cs-CZ" sz="4400" dirty="0"/>
              <a:t> 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oly Cross\AppData\Local\Microsoft\Windows\Temporary Internet Files\Content.IE5\83YTSJEG\MP9004222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9482"/>
            <a:ext cx="6019800" cy="60552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2206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cs-CZ" sz="4400" dirty="0" err="1"/>
              <a:t>bīngqilín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ly Cross\AppData\Local\Microsoft\Windows\Temporary Internet Files\Content.IE5\WK8T45FY\MP900314016[1].jpg"/>
          <p:cNvPicPr>
            <a:picLocks noChangeAspect="1" noChangeArrowheads="1"/>
          </p:cNvPicPr>
          <p:nvPr/>
        </p:nvPicPr>
        <p:blipFill>
          <a:blip r:embed="rId2" cstate="print"/>
          <a:srcRect t="5896" b="13030"/>
          <a:stretch>
            <a:fillRect/>
          </a:stretch>
        </p:blipFill>
        <p:spPr bwMode="auto">
          <a:xfrm>
            <a:off x="3200400" y="228600"/>
            <a:ext cx="4876800" cy="59605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1762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cs-CZ" sz="4400" dirty="0" err="1"/>
              <a:t>guǒzhī</a:t>
            </a:r>
            <a:endParaRPr lang="en-US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ly Cross\AppData\Local\Microsoft\Windows\Temporary Internet Files\Content.IE5\LPAA7P35\MC90044177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6477000" cy="6477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2141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fr-FR" sz="4400" dirty="0" err="1"/>
              <a:t>bǐsàbǐng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ly Cross\AppData\Local\Microsoft\Windows\Temporary Internet Files\Content.IE5\UA4KL2LM\MP9102210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2828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fr-FR" sz="4400" dirty="0" err="1"/>
              <a:t>hànbǎobāo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weettaterblog.com/wp-content/uploads/2012/05/coke__01676_zoom.jpeg"/>
          <p:cNvPicPr>
            <a:picLocks noChangeAspect="1" noChangeArrowheads="1"/>
          </p:cNvPicPr>
          <p:nvPr/>
        </p:nvPicPr>
        <p:blipFill>
          <a:blip r:embed="rId2" cstate="print"/>
          <a:srcRect l="17578" r="18870"/>
          <a:stretch>
            <a:fillRect/>
          </a:stretch>
        </p:blipFill>
        <p:spPr bwMode="auto">
          <a:xfrm>
            <a:off x="2057400" y="381000"/>
            <a:ext cx="4724400" cy="59306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1066800"/>
            <a:ext cx="1184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fr-FR" sz="4400" dirty="0" err="1"/>
              <a:t>kèlè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hateconomist.files.wordpress.com/2008/04/vanessas-dumpling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112000" cy="533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457200"/>
            <a:ext cx="1421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hr-HR" sz="4400" dirty="0"/>
              <a:t>jiǎozi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ly Cross\AppData\Local\Microsoft\Windows\Temporary Internet Files\Content.IE5\WK8T45FY\MP9004389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11202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152400"/>
            <a:ext cx="1710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sz="4400" dirty="0" err="1"/>
              <a:t>shòusī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ly Cross\AppData\Local\Microsoft\Windows\Temporary Internet Files\Content.IE5\UA4KL2LM\MP9004001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57200"/>
            <a:ext cx="4800600" cy="59298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1197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en-US" sz="4400" dirty="0" err="1"/>
              <a:t>shuǐ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2.bp.blogspot.com/-3ojkbkSHy6c/T0H8B5j19fI/AAAAAAAAA-I/dG8PdowbubY/s1600/kim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391400" cy="512470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52400"/>
            <a:ext cx="2098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pt-BR" sz="4400" dirty="0" err="1"/>
              <a:t>là</a:t>
            </a:r>
            <a:r>
              <a:rPr lang="pt-BR" sz="4400" dirty="0"/>
              <a:t> </a:t>
            </a:r>
            <a:r>
              <a:rPr lang="pt-BR" sz="4400" dirty="0" err="1"/>
              <a:t>báicài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oly Cross\AppData\Local\Microsoft\Windows\Temporary Internet Files\Content.IE5\83YTSJEG\MP9004486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9562" y="-85962"/>
            <a:ext cx="4889883" cy="73478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228600"/>
            <a:ext cx="1346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en-US" sz="4400" dirty="0" err="1"/>
              <a:t>kāfēi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ly Cross\AppData\Local\Microsoft\Windows\Temporary Internet Files\Content.IE5\UA4KL2LM\MC9004118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410200" cy="60021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5105400"/>
            <a:ext cx="15739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fr-FR" sz="4400" dirty="0" err="1"/>
              <a:t>règǒu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Meng Yeh</cp:lastModifiedBy>
  <cp:revision>6</cp:revision>
  <dcterms:created xsi:type="dcterms:W3CDTF">2012-07-29T15:23:22Z</dcterms:created>
  <dcterms:modified xsi:type="dcterms:W3CDTF">2012-12-06T23:49:40Z</dcterms:modified>
</cp:coreProperties>
</file>